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60320"/>
            <a:ext cx="9144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0" dirty="0">
                <a:solidFill>
                  <a:srgbClr val="000000"/>
                </a:solidFill>
              </a:rPr>
              <a:t>🍷</a:t>
            </a:r>
            <a:endParaRPr lang="en-US" sz="8000" dirty="0"/>
          </a:p>
        </p:txBody>
      </p:sp>
      <p:sp>
        <p:nvSpPr>
          <p:cNvPr id="3" name="Text 1"/>
          <p:cNvSpPr/>
          <p:nvPr/>
        </p:nvSpPr>
        <p:spPr>
          <a:xfrm>
            <a:off x="0" y="393192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</a:rPr>
              <a:t>WSET 第一级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0" y="4754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5F0E8"/>
                </a:solidFill>
              </a:rPr>
              <a:t>葡萄酒认证 · 完整学习指南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6217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227"/>
                </a:solidFill>
              </a:rPr>
              <a:t>第九版 · 2012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葡萄酒的三大类型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🍷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914400" y="1143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静止葡萄酒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不起泡 · 酒精 8-15%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以产地命名：波尔多、勃艮第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以品种命名：霞多丽、赤霞珠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0" y="10972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✨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3657600" y="1143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起泡葡萄酒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00400" y="15544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含二氧化碳气泡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香槟 (Champagne) 最著名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卡瓦 (Cava) 来自西班牙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943600" y="10972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</a:rPr>
              <a:t>🔒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6400800" y="1143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加强葡萄酒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943600" y="15544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酒精 15-22%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雪莉酒 (Sherry) 西班牙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波特酒 (Port) 葡萄牙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32004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2F37"/>
                </a:solidFill>
              </a:rPr>
              <a:t>按颜色：红 · 白 · 桃红    按甜度：干型 · 半干/甜 · 甜型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七大高贵葡萄品种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227"/>
                </a:solidFill>
              </a:rPr>
              <a:t>白葡萄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霞多丽 Chardonnay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凉爽：苹果/柑橘 · 温暖：桃/菠萝 · 橡木：香料/香草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长相思 Sauvignon Blanc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高酸度，干型 · 绿色水果/柑橘 · 草本植物芳香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24688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雷司令 Riesling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干到甜都有 · 核果/柑橘/花香 · 能陈年出汽油味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227"/>
                </a:solidFill>
              </a:rPr>
              <a:t>红葡萄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0" y="11887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赤霞珠 Cabernet Sauvignon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深颜色/高单宁 · 黑色水果+青椒 · 常与美乐混酿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0" y="18288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美乐 Merlot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口感柔和 · 水果芳香 · 圣埃米利永著名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0" y="24688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黑皮诺 Pinot Noir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颜色淡/酒体轻 · 草莓/覆盆子 · 勃艮第著名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0" y="31089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西拉 Syrah/Shiraz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</a:rPr>
              <a:t>气味浓郁/胡椒香 · 黑色水果+香料 · 法国/澳洲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气候与影响因素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气候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凉爽气候（法国北部、德国）→ 白葡萄酒为主、酸度高、酒精度低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炎热气候（法国南部、澳大利亚）→ 红葡萄酒为主、酒精高、风味浓郁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21031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酒体</a:t>
            </a:r>
            <a:endParaRPr lang="en-US" sz="1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377440"/>
          <a:ext cx="54864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酒体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特点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白葡萄酒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轻度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清爽易饮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灰皮诺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博若莱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中度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浓郁有质感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勃艮第白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美乐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饱满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浓郁厚重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霞多丽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西拉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品酒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22F37"/>
                </a:solidFill>
              </a:rPr>
              <a:t>专业品酒三步骤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1. 观其色 Look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用白纸作衬底，观察颜色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743200" y="12801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2. 闻其香 Smell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先闻酒，旋转杯子再闻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0" y="12801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3. 尝其味 Taste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含酒，吸入空气，咕噜声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560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品酒笔记要素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834640"/>
          <a:ext cx="36576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要素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描述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甜度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干 / 半干 / 半甜 / 甜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香味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水果、花卉、香料、植物、橡木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酒体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轻度 / 中度 / 饱满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其他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单宁、酸度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 6"/>
          <p:cNvSpPr/>
          <p:nvPr/>
        </p:nvSpPr>
        <p:spPr>
          <a:xfrm>
            <a:off x="4572000" y="25603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227"/>
                </a:solidFill>
              </a:rPr>
              <a:t>⚠️ 考试小贴士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572000" y="283464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专业品酒师必须吐酒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以避免摄入过多酒精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并保持味觉灵敏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储存与服务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储存三原则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1. 恒温 — 凉爽恒温，极端温度损害品质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2. 平躺 — 木塞与酒接触，防止变干进空气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3. 避光 — 光照加热葡萄酒，使其乏味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侍酒温度</a:t>
            </a:r>
            <a:endParaRPr lang="en-US" sz="1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2560320"/>
          <a:ext cx="274320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类型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温度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白葡萄酒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7-13°C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红葡萄酒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13-18°C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起泡酒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6-10°C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甜酒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</a:rPr>
                        <a:t>6-8°C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3657600" y="22860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玻璃器皿</a:t>
            </a:r>
            <a:endParaRPr lang="en-US" sz="1600" dirty="0"/>
          </a:p>
        </p:txBody>
      </p:sp>
      <p:graphicFrame>
        <p:nvGraphicFramePr>
          <p:cNvPr id="1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0" y="2560320"/>
          <a:ext cx="2286000" cy="914400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类型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杯子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红葡萄酒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大尺寸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白/桃红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中等尺寸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起泡酒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细长酒杯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加强酒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小尺寸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722F37"/>
                </a:solidFill>
              </a:rPr>
              <a:t>美食与美酒搭配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食物成分对酒的影响</a:t>
            </a:r>
            <a:endParaRPr lang="en-US" sz="1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36576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成分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影响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甜度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增加苦、酸；降低果味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鲜味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增加苦、酸（难搭配）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酸度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提高果味（有利）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咸度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最易搭配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辛辣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A1A1A"/>
                          </a:solidFill>
                        </a:rPr>
                        <a:t>增加苦、酸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0" y="914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22F37"/>
                </a:solidFill>
              </a:rPr>
              <a:t>经典搭配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0" y="11887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🍾 香槟 + 生蚝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高酸度，清爽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🍷 红酒 + 牛排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单宁柔化蛋白质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🍾 甜酒 + 蓝纹奶酪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</a:rPr>
              <a:t>甜咸搭配经典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57200" y="29260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22F37"/>
                </a:solidFill>
              </a:rPr>
              <a:t>✅ 搭配原则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32004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</a:rPr>
              <a:t>酸配酸 · 甜配甜 · 单宁配脂肪 · 辛辣配低酒精度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722F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核心要点总结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10972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🍷 三大类型：静止、起泡、加强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7373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🎨 按颜色：红、白、桃红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🍬 按甜度：干型、半干/甜、甜型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30175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🍇 七大品种：霞多丽、长相思、雷司令、赤霞珠、美乐、黑皮诺、西拉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365760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🌡️ 气候：凉爽→白葡萄酒；炎热→红葡萄酒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0" y="109728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👃 品酒三步骤：观色、闻香、品尝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0" y="173736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🌡️ 侍酒温度：白7-13°C，红13-18°C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0" y="237744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💾 储存：恒温、平躺、避光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0" y="30175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5F0E8"/>
                </a:solidFill>
              </a:rPr>
              <a:t>✅ 搭配：酸配酸、甜配甜、单宁配脂肪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0" y="502920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227"/>
                </a:solidFill>
              </a:rPr>
              <a:t>WSET® 第一级葡萄酒认证 · 第九版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WSET 第一级葡萄酒认证</dc:title>
  <dc:subject>PptxGenJS Presentation</dc:subject>
  <dc:creator>emo</dc:creator>
  <cp:lastModifiedBy>emo</cp:lastModifiedBy>
  <cp:revision>1</cp:revision>
  <dcterms:created xsi:type="dcterms:W3CDTF">2026-02-22T14:54:20Z</dcterms:created>
  <dcterms:modified xsi:type="dcterms:W3CDTF">2026-02-22T14:54:20Z</dcterms:modified>
</cp:coreProperties>
</file>